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917863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Cambria" pitchFamily="18" charset="0"/>
              </a:rPr>
              <a:t>МБОУ «Александро-Слободская ООШ</a:t>
            </a:r>
            <a:r>
              <a:rPr lang="ru-RU" sz="2400" dirty="0" smtClean="0">
                <a:latin typeface="Cambria" pitchFamily="18" charset="0"/>
              </a:rPr>
              <a:t>»</a:t>
            </a:r>
            <a:br>
              <a:rPr lang="ru-RU" sz="2400" dirty="0" smtClean="0">
                <a:latin typeface="Cambria" pitchFamily="18" charset="0"/>
              </a:rPr>
            </a:br>
            <a:r>
              <a:rPr lang="ru-RU" sz="2400" dirty="0" smtClean="0">
                <a:latin typeface="Cambria" pitchFamily="18" charset="0"/>
              </a:rPr>
              <a:t>Акция </a:t>
            </a:r>
            <a:r>
              <a:rPr lang="ru-RU" sz="2400" dirty="0" smtClean="0">
                <a:latin typeface="Cambria" pitchFamily="18" charset="0"/>
              </a:rPr>
              <a:t>«Будь готов! Скажи, нет!»</a:t>
            </a:r>
            <a:br>
              <a:rPr lang="ru-RU" sz="2400" dirty="0" smtClean="0">
                <a:latin typeface="Cambria" pitchFamily="18" charset="0"/>
              </a:rPr>
            </a:br>
            <a:endParaRPr lang="ru-RU" sz="2400" dirty="0">
              <a:latin typeface="Cambria" pitchFamily="18" charset="0"/>
            </a:endParaRPr>
          </a:p>
        </p:txBody>
      </p:sp>
      <p:pic>
        <p:nvPicPr>
          <p:cNvPr id="1026" name="Picture 2" descr="G:\СМС дети\фото СМС акции\7 апреля 2014\DSCF28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3024336" cy="23965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:\СМС дети\фото СМС акции\7 апреля 2014\DSCF28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765" y="4251204"/>
            <a:ext cx="3221718" cy="22632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:\СМС дети\фото СМС акции\7 апреля 2014\DSCF28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114925"/>
            <a:ext cx="2880319" cy="25358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94291" y="1050010"/>
            <a:ext cx="525658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Участники проекта выступили на общешкольном родительском собрании, рассказав о проекте «</a:t>
            </a:r>
            <a:r>
              <a:rPr lang="en-US" sz="1400" dirty="0" err="1" smtClean="0"/>
              <a:t>SaMoS</a:t>
            </a:r>
            <a:r>
              <a:rPr lang="ru-RU" sz="1400" dirty="0" err="1" smtClean="0"/>
              <a:t>тоятельные</a:t>
            </a:r>
            <a:r>
              <a:rPr lang="ru-RU" sz="1400" dirty="0" smtClean="0"/>
              <a:t> дети», и административной и уголовной ответственности за любые действия с наркотиками ( приобретение, хранение, продажа, изготовление, вовлечение в употребление, появление  в состоянии алкогольного, наркотического  опьянения  в общественных местах, реклама  и пропаганда наркотических средств, ПАВ). Затем школьники  вышли на улицы села, рассказывая о законодательстве. Ребята призвали жителей вести здоровый образ жизни, объявить войну наркотикам!</a:t>
            </a:r>
          </a:p>
          <a:p>
            <a:r>
              <a:rPr lang="ru-RU" sz="1400" dirty="0"/>
              <a:t>В рамках акции собрано 84 подписи «С извлечениями из Закона</a:t>
            </a:r>
          </a:p>
          <a:p>
            <a:r>
              <a:rPr lang="ru-RU" sz="1400" dirty="0"/>
              <a:t> ознакомлен</a:t>
            </a:r>
            <a:r>
              <a:rPr lang="ru-RU" sz="1400" dirty="0" smtClean="0"/>
              <a:t>». Материалы об акции размещены на сайте школы  на портале  «Электронное образование»,  направлена статья  в районную  газету «Новый </a:t>
            </a:r>
            <a:r>
              <a:rPr lang="ru-RU" sz="1400" dirty="0" err="1" smtClean="0"/>
              <a:t>Зай</a:t>
            </a:r>
            <a:r>
              <a:rPr lang="ru-RU" sz="1400" dirty="0" smtClean="0"/>
              <a:t>»</a:t>
            </a:r>
            <a:endParaRPr lang="ru-RU" sz="1400" dirty="0"/>
          </a:p>
          <a:p>
            <a:endParaRPr lang="ru-RU" sz="1400" dirty="0"/>
          </a:p>
        </p:txBody>
      </p:sp>
      <p:pic>
        <p:nvPicPr>
          <p:cNvPr id="11" name="Picture 2" descr="G:\СМС дети\фото СМС акции\7 апреля 2014\DSCF28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016"/>
            <a:ext cx="3168352" cy="25250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26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G:\СМС дети\фото СМС акции\7 апреля 2014\DSCF28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1960"/>
            <a:ext cx="3412190" cy="23970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:\СМС дети\фото СМС акции\7 апреля 2014\DSCF28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60648"/>
            <a:ext cx="3899222" cy="28835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:\СМС дети\фото СМС акции\7 апреля 2014\DSCF28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132856"/>
            <a:ext cx="3456384" cy="24517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G:\СМС дети\фото СМС акции\7 апреля 2014\DSCF28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766" y="3681112"/>
            <a:ext cx="3199512" cy="27598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G:\СМС дети\фото СМС акции\7 апреля 2014\DSCF285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45" y="3910092"/>
            <a:ext cx="3168352" cy="25250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02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122</Words>
  <Application>Microsoft Office PowerPoint</Application>
  <PresentationFormat>Экран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МБОУ «Александро-Слободская ООШ» Акция «Будь готов! Скажи, нет!»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7</cp:revision>
  <dcterms:modified xsi:type="dcterms:W3CDTF">2014-04-08T20:01:06Z</dcterms:modified>
</cp:coreProperties>
</file>